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1" r:id="rId3"/>
    <p:sldId id="260" r:id="rId4"/>
    <p:sldId id="259" r:id="rId5"/>
    <p:sldId id="257" r:id="rId6"/>
    <p:sldId id="258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4" d="100"/>
          <a:sy n="64" d="100"/>
        </p:scale>
        <p:origin x="2394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735" y="276486"/>
            <a:ext cx="8596668" cy="7128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Памятка для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24" y="5621311"/>
            <a:ext cx="11109931" cy="1236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/>
                </a:solidFill>
              </a:rPr>
              <a:t>Правила здорового питания</a:t>
            </a:r>
            <a:endParaRPr lang="ru-RU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68528" y="1318456"/>
            <a:ext cx="640663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 smtClean="0"/>
              <a:t>1. Ребенок </a:t>
            </a:r>
            <a:r>
              <a:rPr lang="ru-RU" sz="2800" dirty="0"/>
              <a:t>должен есть </a:t>
            </a:r>
            <a:r>
              <a:rPr lang="ru-RU" sz="2800" dirty="0" smtClean="0"/>
              <a:t>разнообразные пищевые </a:t>
            </a:r>
            <a:r>
              <a:rPr lang="ru-RU" sz="2800" dirty="0"/>
              <a:t>продукты. Ежедневный рацион </a:t>
            </a:r>
            <a:r>
              <a:rPr lang="ru-RU" sz="2800" dirty="0" smtClean="0"/>
              <a:t>ребенка </a:t>
            </a:r>
            <a:r>
              <a:rPr lang="ru-RU" sz="2800" dirty="0"/>
              <a:t>должен содержать около 15 </a:t>
            </a:r>
            <a:r>
              <a:rPr lang="ru-RU" sz="2800" dirty="0" smtClean="0"/>
              <a:t>наименований </a:t>
            </a:r>
            <a:r>
              <a:rPr lang="ru-RU" sz="2800" dirty="0"/>
              <a:t>разных продуктов питания. </a:t>
            </a:r>
            <a:endParaRPr lang="ru-RU" sz="2800" dirty="0" smtClean="0"/>
          </a:p>
          <a:p>
            <a:pPr algn="l">
              <a:spcBef>
                <a:spcPts val="0"/>
              </a:spcBef>
            </a:pPr>
            <a:r>
              <a:rPr lang="ru-RU" sz="2800" dirty="0" smtClean="0"/>
              <a:t>В </a:t>
            </a:r>
            <a:r>
              <a:rPr lang="ru-RU" sz="2800" dirty="0"/>
              <a:t>течение недели рацион питания должен </a:t>
            </a:r>
            <a:r>
              <a:rPr lang="ru-RU" sz="2800" dirty="0" smtClean="0"/>
              <a:t>включать </a:t>
            </a:r>
            <a:r>
              <a:rPr lang="ru-RU" sz="2800" dirty="0"/>
              <a:t>не менее 30 наименований разных продуктов питания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854440"/>
            <a:ext cx="4936761" cy="5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09" y="1558977"/>
            <a:ext cx="7450111" cy="43621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100" dirty="0"/>
              <a:t>2. Каждый день в рационе питания ребенка должны присутствовать следующие продукты: мясо, сливочное масло, молоко, хлеб, крупы, свежие овощи и фрукты. Ряд продуктов: рыба, яйца, сметана, творог и другие кисломолочные продукты, сыр – не обязательно должны входить в рацион питания каждый день, но в течение недели должны присутствовать 2-3 раза обязательно.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1" y="1558977"/>
            <a:ext cx="3756785" cy="35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4303" y="569626"/>
            <a:ext cx="6418398" cy="5486400"/>
          </a:xfrm>
        </p:spPr>
        <p:txBody>
          <a:bodyPr>
            <a:normAutofit/>
          </a:bodyPr>
          <a:lstStyle/>
          <a:p>
            <a:pPr algn="just"/>
            <a:r>
              <a:rPr lang="ru-RU" sz="3300" dirty="0"/>
              <a:t>3. Ребенок должен питаться не менее 4 раз в день.</a:t>
            </a:r>
          </a:p>
          <a:p>
            <a:pPr algn="just"/>
            <a:r>
              <a:rPr lang="ru-RU" sz="3300" dirty="0"/>
              <a:t>4. Учащиеся в первую смену должны получать завтрак (дома, перед уходом в школу), в школе – горячий завтрак, после окончания занятий – обед в школе (обязательно для учащихся групп продленного дня) или дома, а ужин (дома).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02" y="1648918"/>
            <a:ext cx="4709298" cy="39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538" y="2263514"/>
            <a:ext cx="5501391" cy="2884217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5. В межсезонье (осень – зима, зима – весна) ребенок должен получать витаминно-минеральные комплексы, рекомендованные для детей соответствующего возраста.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9" y="584616"/>
            <a:ext cx="6091003" cy="56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4776" y="718096"/>
            <a:ext cx="780987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Для обогащения рациона питания школьника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витамином «С» рекомендуется обеспечить ежедневный 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рием отвара шиповника. Рецепт приготовления витаминного отвара из шиповника: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 грамм сухих плодов шиповника (на 1 человека) промывают в холодной воде, раздавливают, заливают стаканом кипятка и кипятят в эмалированной по суде в течение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минут при закрытой крышке. Затем отвар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настаивают 3-4 часа, процеживают,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дают пить по 1 стакану в холодном или горячем виде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(можно добавить сахар). Содержание витамина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стакане отвара составляет 100 мг.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Хранить отвар можно не более 2 суток.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28" y="1274165"/>
            <a:ext cx="4157272" cy="47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4853"/>
            <a:ext cx="5997349" cy="5816510"/>
          </a:xfrm>
        </p:spPr>
        <p:txBody>
          <a:bodyPr>
            <a:noAutofit/>
          </a:bodyPr>
          <a:lstStyle/>
          <a:p>
            <a:r>
              <a:rPr lang="ru-RU" sz="2800" dirty="0"/>
              <a:t>7. Прием пищи должен проходить в спокойной обстановке.</a:t>
            </a:r>
          </a:p>
          <a:p>
            <a:r>
              <a:rPr lang="ru-RU" sz="2800" dirty="0"/>
              <a:t>8. Если у ребенка имеет место дефицит или избыток массы тела (эти сведения можно получить у медицинского работника школы), необходима консультация врача, так как в этом случае рацион питания должен быть скорректирован с учетом степени отклонения физического развития от нормы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83" y="1583663"/>
            <a:ext cx="5517317" cy="36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67" y="179882"/>
            <a:ext cx="8025033" cy="63483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509667"/>
            <a:ext cx="3957402" cy="5096654"/>
          </a:xfrm>
        </p:spPr>
        <p:txBody>
          <a:bodyPr>
            <a:normAutofit/>
          </a:bodyPr>
          <a:lstStyle/>
          <a:p>
            <a:r>
              <a:rPr lang="ru-RU" sz="2800" dirty="0"/>
              <a:t>9. Рацион питания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школьника</a:t>
            </a:r>
            <a:r>
              <a:rPr lang="ru-RU" sz="2800" dirty="0"/>
              <a:t>, занимающегося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спортом</a:t>
            </a:r>
            <a:r>
              <a:rPr lang="ru-RU" sz="2800" dirty="0"/>
              <a:t>, должен быть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скорректирован </a:t>
            </a:r>
            <a:r>
              <a:rPr lang="ru-RU" sz="2800" dirty="0"/>
              <a:t>с учетом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объема </a:t>
            </a:r>
            <a:r>
              <a:rPr lang="ru-RU" sz="2800" dirty="0"/>
              <a:t>физической нагрузки.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8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350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Памятка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Памятки  для родителей</dc:title>
  <dc:creator>Пользователь Windows</dc:creator>
  <cp:lastModifiedBy>Пользователь Windows</cp:lastModifiedBy>
  <cp:revision>8</cp:revision>
  <dcterms:created xsi:type="dcterms:W3CDTF">2020-12-14T06:30:21Z</dcterms:created>
  <dcterms:modified xsi:type="dcterms:W3CDTF">2020-12-14T08:57:47Z</dcterms:modified>
</cp:coreProperties>
</file>